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58" r:id="rId4"/>
    <p:sldId id="261" r:id="rId5"/>
    <p:sldId id="262" r:id="rId6"/>
    <p:sldId id="263" r:id="rId7"/>
    <p:sldId id="268" r:id="rId8"/>
    <p:sldId id="264" r:id="rId9"/>
    <p:sldId id="269" r:id="rId10"/>
    <p:sldId id="270" r:id="rId11"/>
    <p:sldId id="267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2C4E68-22E0-4023-B488-D4D4BDA0B0A4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AAA448-34FE-441C-B528-6A8156E6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57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C88C256-73D4-46BA-BE4E-C80166147966}" type="datetimeFigureOut">
              <a:rPr lang="en-US"/>
              <a:pPr>
                <a:defRPr/>
              </a:pPr>
              <a:t>8/9/2018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9C39A8-BAD3-4911-B007-3F5756BB5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3314D7-BF98-499A-A4C2-8430918F67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84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DA173A9A-04B8-493F-A46A-6441AC240D88}" type="datetimeFigureOut">
              <a:rPr lang="en-US" smtClean="0"/>
              <a:pPr>
                <a:defRPr/>
              </a:pPr>
              <a:t>8/9/2018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718212A-0D7A-474E-989D-BC7C0F0C73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E197E7-CCDD-4B9F-84B2-10A2707893F2}" type="datetimeFigureOut">
              <a:rPr lang="en-US" smtClean="0"/>
              <a:pPr>
                <a:defRPr/>
              </a:pPr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C86EA-5EFE-45FE-A106-521F10224D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3E410F-EEF4-45CE-A40A-0458956DA7DD}" type="datetimeFigureOut">
              <a:rPr lang="en-US" smtClean="0"/>
              <a:pPr>
                <a:defRPr/>
              </a:pPr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04F2B-2CE0-42F2-930C-BC020E1144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C4C6C-D64F-42B0-B6A2-0B8D57EAF1A9}" type="datetimeFigureOut">
              <a:rPr lang="en-US" smtClean="0"/>
              <a:pPr>
                <a:defRPr/>
              </a:pPr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5F3B5-0E25-48E6-9C3A-053A197828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58405A-52F7-4495-AFDC-1B9070C63403}" type="datetimeFigureOut">
              <a:rPr lang="en-US" smtClean="0"/>
              <a:pPr>
                <a:defRPr/>
              </a:pPr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6FC16-2096-4D7F-A26D-F2D1409B8A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8F146D-A39C-4260-80BC-A3E9F66BC332}" type="datetimeFigureOut">
              <a:rPr lang="en-US" smtClean="0"/>
              <a:pPr>
                <a:defRPr/>
              </a:pPr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02BEE-562C-4399-AE67-287D3A3B71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EC450-252B-4E50-9337-B26BC7AB40AE}" type="datetimeFigureOut">
              <a:rPr lang="en-US" smtClean="0"/>
              <a:pPr>
                <a:defRPr/>
              </a:pPr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EE234-0427-42B9-AFB2-8BFD27F228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20AF8A-B8C3-4787-9CE7-D23DDF137985}" type="datetimeFigureOut">
              <a:rPr lang="en-US" smtClean="0"/>
              <a:pPr>
                <a:defRPr/>
              </a:pPr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CFC90-617E-49A0-A1EE-43165B663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D9C516-63C5-4C3F-8AB2-7C2ED6F86E92}" type="datetimeFigureOut">
              <a:rPr lang="en-US" smtClean="0"/>
              <a:pPr>
                <a:defRPr/>
              </a:pPr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0D23C-CAE3-4AB7-B0B7-1E2220568F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5333FE-75EA-4837-AE3A-9F2096AB11E7}" type="datetimeFigureOut">
              <a:rPr lang="en-US" smtClean="0"/>
              <a:pPr>
                <a:defRPr/>
              </a:pPr>
              <a:t>8/9/2018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13A7D-555E-45EF-90E0-A571F61259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68CE69-1909-4BF1-8191-97A2B316B8A6}" type="datetimeFigureOut">
              <a:rPr lang="en-US" smtClean="0"/>
              <a:pPr>
                <a:defRPr/>
              </a:pPr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97FD0-79FF-46B5-8691-7AE5BF21F4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116BDBAE-EE8F-490F-8E1B-E0F282F96F41}" type="datetimeFigureOut">
              <a:rPr lang="en-US" smtClean="0"/>
              <a:pPr>
                <a:defRPr/>
              </a:pPr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5534E6FB-360B-41A6-9AF5-25ADA760E7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vackso@santarosa.k12.fl.u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vackso\AppData\Local\Microsoft\Windows\Temporary Internet Files\Content.IE5\VR667WCS\MC900382589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7000"/>
                    </a14:imgEffect>
                    <a14:imgEffect>
                      <a14:brightnessContrast brigh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85800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11223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Voyagers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i="1" dirty="0" smtClean="0">
                <a:solidFill>
                  <a:schemeClr val="tx2">
                    <a:satMod val="200000"/>
                  </a:schemeClr>
                </a:solidFill>
              </a:rPr>
              <a:t>Welcome To Your New Classroom!</a:t>
            </a:r>
            <a:endParaRPr lang="en-US" i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7033708" cy="41148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Consolas" pitchFamily="49" charset="0"/>
              <a:buAutoNum type="arabicPeriod"/>
            </a:pPr>
            <a:r>
              <a:rPr lang="en-US" dirty="0" smtClean="0"/>
              <a:t>Please place the following items inside your desk:</a:t>
            </a:r>
          </a:p>
          <a:p>
            <a:pPr marL="971550" lvl="1" indent="-514350" eaLnBrk="1" hangingPunct="1">
              <a:buFont typeface="Arial" charset="0"/>
              <a:buChar char="•"/>
            </a:pPr>
            <a:r>
              <a:rPr lang="en-US" dirty="0" smtClean="0"/>
              <a:t>Composition Books, Folders, and Pencil Box with Scissors, Crayons and Glue inside</a:t>
            </a:r>
          </a:p>
          <a:p>
            <a:pPr marL="514350" indent="-514350" eaLnBrk="1" hangingPunct="1">
              <a:buFont typeface="Consolas" pitchFamily="49" charset="0"/>
              <a:buAutoNum type="arabicPeriod"/>
            </a:pPr>
            <a:r>
              <a:rPr lang="en-US" dirty="0" smtClean="0"/>
              <a:t>Place all other items in the appropriate bins located in the back of the room.</a:t>
            </a:r>
          </a:p>
          <a:p>
            <a:pPr marL="514350" indent="-514350" eaLnBrk="1" hangingPunct="1">
              <a:buFont typeface="Consolas" pitchFamily="49" charset="0"/>
              <a:buAutoNum type="arabicPeriod"/>
            </a:pPr>
            <a:r>
              <a:rPr lang="en-US" dirty="0" smtClean="0"/>
              <a:t>Prepare binder by following the directions on your desk.</a:t>
            </a:r>
          </a:p>
          <a:p>
            <a:pPr marL="514350" indent="-514350" eaLnBrk="1" hangingPunct="1">
              <a:buFont typeface="Consolas" pitchFamily="49" charset="0"/>
              <a:buAutoNum type="arabicPeriod"/>
            </a:pPr>
            <a:r>
              <a:rPr lang="en-US" dirty="0" smtClean="0"/>
              <a:t>Drop  Activity Fee into the treasure chest on top of the cubbies.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Email:	</a:t>
            </a:r>
            <a:r>
              <a:rPr lang="en-US" sz="3200" dirty="0" smtClean="0">
                <a:hlinkClick r:id="rId2"/>
              </a:rPr>
              <a:t>vackso@santarosa.k12.fl.us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Class website:    wnisvoyagers.weebly.com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635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192563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Voyagers…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Prepare to chart the seas!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2050" name="Picture 2" descr="C:\Users\vackso\AppData\Local\Microsoft\Windows\Temporary Internet Files\Content.IE5\J9RQ6XL4\MC90043447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95600"/>
            <a:ext cx="4667250" cy="329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763"/>
            <a:ext cx="83058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What makes 3</a:t>
            </a:r>
            <a:r>
              <a:rPr lang="en-US" baseline="30000" dirty="0" smtClean="0">
                <a:solidFill>
                  <a:schemeClr val="tx2">
                    <a:satMod val="200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grade so important?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Developing a passion for reading</a:t>
            </a:r>
          </a:p>
          <a:p>
            <a:pPr eaLnBrk="1" hangingPunct="1"/>
            <a:r>
              <a:rPr lang="en-US" dirty="0" smtClean="0"/>
              <a:t>Assuming greater responsibility</a:t>
            </a:r>
          </a:p>
          <a:p>
            <a:pPr eaLnBrk="1" hangingPunct="1"/>
            <a:r>
              <a:rPr lang="en-US" dirty="0" smtClean="0"/>
              <a:t>Working in cooperative groups</a:t>
            </a:r>
          </a:p>
          <a:p>
            <a:pPr eaLnBrk="1" hangingPunct="1"/>
            <a:r>
              <a:rPr lang="en-US" dirty="0" smtClean="0"/>
              <a:t>First experience with the State Assessment</a:t>
            </a:r>
          </a:p>
          <a:p>
            <a:pPr eaLnBrk="1" hangingPunct="1"/>
            <a:r>
              <a:rPr lang="en-US" dirty="0" smtClean="0"/>
              <a:t>Forming attitudes about learning</a:t>
            </a:r>
          </a:p>
          <a:p>
            <a:pPr eaLnBrk="1" hangingPunct="1"/>
            <a:r>
              <a:rPr lang="en-US" dirty="0" smtClean="0"/>
              <a:t>Developing leadership- SGA (Student Government Association)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6387" name="Picture 2" descr="C:\Users\Joshua\AppData\Local\Microsoft\Windows\Temporary Internet Files\Content.IE5\80YXELKJ\MC90008895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5004460"/>
            <a:ext cx="2667000" cy="1656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Welcome Voyagers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39624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Bell </a:t>
            </a:r>
            <a:r>
              <a:rPr lang="en-US" b="1" dirty="0"/>
              <a:t>Schedule-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8:15 </a:t>
            </a:r>
            <a:r>
              <a:rPr lang="en-US" dirty="0"/>
              <a:t>a.m.  School begins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8:25 </a:t>
            </a:r>
            <a:r>
              <a:rPr lang="en-US" dirty="0"/>
              <a:t>a.m.  Tardy Bell (Students must get a tardy pass from the office)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2:30 </a:t>
            </a:r>
            <a:r>
              <a:rPr lang="en-US" dirty="0"/>
              <a:t>p.m.  </a:t>
            </a:r>
            <a:r>
              <a:rPr lang="en-US" dirty="0" smtClean="0"/>
              <a:t>Dismissal</a:t>
            </a:r>
          </a:p>
          <a:p>
            <a:r>
              <a:rPr lang="en-US" dirty="0" smtClean="0"/>
              <a:t>Specials- 9 </a:t>
            </a:r>
            <a:r>
              <a:rPr lang="en-US" dirty="0"/>
              <a:t>color day rotation</a:t>
            </a:r>
          </a:p>
          <a:p>
            <a:pPr eaLnBrk="1" hangingPunct="1"/>
            <a:r>
              <a:rPr lang="en-US" dirty="0" smtClean="0"/>
              <a:t>Lunch begins at 10:42</a:t>
            </a:r>
          </a:p>
          <a:p>
            <a:r>
              <a:rPr lang="en-US" dirty="0"/>
              <a:t>Snack and water </a:t>
            </a:r>
            <a:r>
              <a:rPr lang="en-US" dirty="0" smtClean="0"/>
              <a:t>bottles</a:t>
            </a:r>
          </a:p>
          <a:p>
            <a:pPr eaLnBrk="1" hangingPunct="1"/>
            <a:r>
              <a:rPr lang="en-US" dirty="0" smtClean="0"/>
              <a:t>Recess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Student Binder!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Keeping your belongings organized</a:t>
            </a:r>
          </a:p>
          <a:p>
            <a:pPr eaLnBrk="1" hangingPunct="1"/>
            <a:r>
              <a:rPr lang="en-US" sz="2800" dirty="0" smtClean="0"/>
              <a:t>Communication</a:t>
            </a:r>
          </a:p>
          <a:p>
            <a:pPr lvl="1" eaLnBrk="1" hangingPunct="1"/>
            <a:r>
              <a:rPr lang="en-US" sz="2800" dirty="0" smtClean="0"/>
              <a:t>Planner</a:t>
            </a:r>
          </a:p>
          <a:p>
            <a:pPr lvl="1" eaLnBrk="1" hangingPunct="1"/>
            <a:r>
              <a:rPr lang="en-US" sz="2800" dirty="0" smtClean="0"/>
              <a:t>Weekly Newsletter</a:t>
            </a:r>
          </a:p>
          <a:p>
            <a:r>
              <a:rPr lang="en-US" sz="2800" dirty="0" smtClean="0"/>
              <a:t>Conduct Report</a:t>
            </a:r>
          </a:p>
          <a:p>
            <a:r>
              <a:rPr lang="en-US" sz="2800" dirty="0" smtClean="0"/>
              <a:t>Reading Record</a:t>
            </a:r>
          </a:p>
          <a:p>
            <a:r>
              <a:rPr lang="en-US" sz="2800" dirty="0" smtClean="0"/>
              <a:t>Daily Language &amp; </a:t>
            </a:r>
          </a:p>
          <a:p>
            <a:pPr marL="68580" indent="0">
              <a:buNone/>
            </a:pPr>
            <a:r>
              <a:rPr lang="en-US" sz="2800" dirty="0" smtClean="0"/>
              <a:t>Math</a:t>
            </a:r>
          </a:p>
        </p:txBody>
      </p:sp>
      <p:pic>
        <p:nvPicPr>
          <p:cNvPr id="18435" name="Picture 3" descr="C:\Users\Joshua\AppData\Local\Microsoft\Windows\Temporary Internet Files\Content.IE5\6UEWIKSI\MC90019886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851150"/>
            <a:ext cx="3814763" cy="390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5" descr="C:\Users\Joshua\AppData\Local\Microsoft\Windows\Temporary Internet Files\Content.IE5\80YXELKJ\MC90001930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2288" y="4875213"/>
            <a:ext cx="2271712" cy="198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Textbooks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Block</a:t>
            </a:r>
          </a:p>
          <a:p>
            <a:r>
              <a:rPr lang="en-US" dirty="0"/>
              <a:t>Writing focus – forming a paragraph; response to literature and integration into science and social studies curricula</a:t>
            </a:r>
          </a:p>
          <a:p>
            <a:pPr eaLnBrk="1" hangingPunct="1"/>
            <a:r>
              <a:rPr lang="en-US" dirty="0" smtClean="0"/>
              <a:t>Science, Social Studies, and Math textbooks are consumable</a:t>
            </a:r>
          </a:p>
          <a:p>
            <a:pPr eaLnBrk="1" hangingPunct="1"/>
            <a:r>
              <a:rPr lang="en-US" dirty="0" err="1" smtClean="0"/>
              <a:t>Thinkcentral</a:t>
            </a:r>
            <a:r>
              <a:rPr lang="en-US" dirty="0" smtClean="0"/>
              <a:t> –access textbooks 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Attendance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you are absent…</a:t>
            </a:r>
          </a:p>
          <a:p>
            <a:pPr eaLnBrk="1" hangingPunct="1"/>
            <a:r>
              <a:rPr lang="en-US" dirty="0" smtClean="0"/>
              <a:t>Scheduled absences</a:t>
            </a:r>
          </a:p>
          <a:p>
            <a:pPr eaLnBrk="1" hangingPunct="1"/>
            <a:r>
              <a:rPr lang="en-US" dirty="0" smtClean="0"/>
              <a:t>Half a day is better than missing all day</a:t>
            </a:r>
          </a:p>
          <a:p>
            <a:pPr eaLnBrk="1" hangingPunct="1"/>
            <a:r>
              <a:rPr lang="en-US" dirty="0" smtClean="0"/>
              <a:t>Make-up work</a:t>
            </a:r>
          </a:p>
        </p:txBody>
      </p:sp>
      <p:pic>
        <p:nvPicPr>
          <p:cNvPr id="21507" name="Picture 2" descr="C:\Users\Joshua\AppData\Local\Microsoft\Windows\Temporary Internet Files\Content.IE5\6UEWIKSI\MC90034744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3692525"/>
            <a:ext cx="1795463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Classroom Management</a:t>
            </a: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cap="all" dirty="0" smtClean="0"/>
              <a:t>West Navarre Intermediate School Rules</a:t>
            </a:r>
          </a:p>
          <a:p>
            <a:pPr eaLnBrk="1" hangingPunct="1">
              <a:defRPr/>
            </a:pPr>
            <a:r>
              <a:rPr lang="en-US" dirty="0" smtClean="0"/>
              <a:t>Respect yourself and others</a:t>
            </a:r>
          </a:p>
          <a:p>
            <a:pPr eaLnBrk="1" hangingPunct="1">
              <a:defRPr/>
            </a:pPr>
            <a:r>
              <a:rPr lang="en-US" dirty="0" smtClean="0"/>
              <a:t>Take care of school property</a:t>
            </a:r>
          </a:p>
          <a:p>
            <a:pPr eaLnBrk="1" hangingPunct="1">
              <a:defRPr/>
            </a:pPr>
            <a:r>
              <a:rPr lang="en-US" dirty="0" smtClean="0"/>
              <a:t>Be on time and ready for class</a:t>
            </a:r>
          </a:p>
          <a:p>
            <a:pPr eaLnBrk="1" hangingPunct="1">
              <a:defRPr/>
            </a:pPr>
            <a:r>
              <a:rPr lang="en-US" dirty="0" smtClean="0"/>
              <a:t>Walk quietly and in an orderly manner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 Rewards and Consequences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Volunteering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2700" dirty="0" smtClean="0">
                <a:solidFill>
                  <a:schemeClr val="tx2">
                    <a:satMod val="200000"/>
                  </a:schemeClr>
                </a:solidFill>
              </a:rPr>
              <a:t>Be sure to sign-in and receive a badge at the front office anytime you are on campus.</a:t>
            </a:r>
            <a:endParaRPr lang="en-US" sz="27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Join the Parent Teacher Organization (PTO)</a:t>
            </a:r>
          </a:p>
          <a:p>
            <a:pPr eaLnBrk="1" hangingPunct="1"/>
            <a:r>
              <a:rPr lang="en-US" dirty="0" smtClean="0"/>
              <a:t>Classroom helper- especially during holidays</a:t>
            </a:r>
          </a:p>
          <a:p>
            <a:pPr eaLnBrk="1" hangingPunct="1"/>
            <a:r>
              <a:rPr lang="en-US" dirty="0" smtClean="0"/>
              <a:t>Media center helper</a:t>
            </a:r>
          </a:p>
          <a:p>
            <a:pPr eaLnBrk="1" hangingPunct="1"/>
            <a:r>
              <a:rPr lang="en-US" dirty="0" smtClean="0"/>
              <a:t> Join the School Advisory Council (SAC)</a:t>
            </a:r>
          </a:p>
          <a:p>
            <a:pPr eaLnBrk="1" hangingPunct="1"/>
            <a:r>
              <a:rPr lang="en-US" dirty="0" smtClean="0"/>
              <a:t>Field trip chaperone</a:t>
            </a:r>
          </a:p>
          <a:p>
            <a:pPr eaLnBrk="1" hangingPunct="1"/>
            <a:r>
              <a:rPr lang="en-US" dirty="0" smtClean="0"/>
              <a:t>Collect  box tops , soda tabs, and canned foods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600" smtClean="0"/>
              <a:t>Positive Behavior Support (PBS)</a:t>
            </a:r>
          </a:p>
        </p:txBody>
      </p:sp>
      <p:sp>
        <p:nvSpPr>
          <p:cNvPr id="25602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9763" indent="-571500" eaLnBrk="1" hangingPunct="1">
              <a:lnSpc>
                <a:spcPct val="90000"/>
              </a:lnSpc>
            </a:pPr>
            <a:r>
              <a:rPr lang="en-US" dirty="0" smtClean="0"/>
              <a:t>The PBS program teaches expected behaviors utilizing positive reinforcement. The five school-wide expectations will be :</a:t>
            </a:r>
          </a:p>
          <a:p>
            <a:pPr marL="639763" indent="-571500" eaLnBrk="1" hangingPunct="1">
              <a:lnSpc>
                <a:spcPct val="90000"/>
              </a:lnSpc>
            </a:pPr>
            <a:r>
              <a:rPr lang="en-US" dirty="0" smtClean="0"/>
              <a:t>Loyalty</a:t>
            </a:r>
          </a:p>
          <a:p>
            <a:pPr marL="639763" indent="-571500" eaLnBrk="1" hangingPunct="1">
              <a:lnSpc>
                <a:spcPct val="90000"/>
              </a:lnSpc>
            </a:pPr>
            <a:r>
              <a:rPr lang="en-US" dirty="0" smtClean="0"/>
              <a:t>Respect</a:t>
            </a:r>
          </a:p>
          <a:p>
            <a:pPr marL="639763" indent="-571500" eaLnBrk="1" hangingPunct="1">
              <a:lnSpc>
                <a:spcPct val="90000"/>
              </a:lnSpc>
            </a:pPr>
            <a:r>
              <a:rPr lang="en-US" dirty="0" smtClean="0"/>
              <a:t>Responsibility</a:t>
            </a:r>
          </a:p>
          <a:p>
            <a:pPr marL="639763" indent="-571500" eaLnBrk="1" hangingPunct="1">
              <a:lnSpc>
                <a:spcPct val="90000"/>
              </a:lnSpc>
            </a:pPr>
            <a:r>
              <a:rPr lang="en-US" dirty="0" smtClean="0"/>
              <a:t>Truth</a:t>
            </a:r>
          </a:p>
          <a:p>
            <a:pPr marL="639763" indent="-571500" eaLnBrk="1" hangingPunct="1">
              <a:lnSpc>
                <a:spcPct val="90000"/>
              </a:lnSpc>
            </a:pPr>
            <a:r>
              <a:rPr lang="en-US" dirty="0" smtClean="0"/>
              <a:t>Courage</a:t>
            </a:r>
          </a:p>
          <a:p>
            <a:pPr marL="639763" indent="-571500" eaLnBrk="1" hangingPunct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25603" name="Picture 5" descr="MM900318123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4114800"/>
            <a:ext cx="31242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366</TotalTime>
  <Words>328</Words>
  <Application>Microsoft Office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Consolas</vt:lpstr>
      <vt:lpstr>Wingdings</vt:lpstr>
      <vt:lpstr>Wingdings 2</vt:lpstr>
      <vt:lpstr>Austin</vt:lpstr>
      <vt:lpstr>Voyagers Welcome To Your New Classroom!</vt:lpstr>
      <vt:lpstr>What makes 3rd grade so important?</vt:lpstr>
      <vt:lpstr>Welcome Voyagers</vt:lpstr>
      <vt:lpstr>Student Binder!</vt:lpstr>
      <vt:lpstr>Textbooks</vt:lpstr>
      <vt:lpstr>Attendance</vt:lpstr>
      <vt:lpstr>Classroom Management</vt:lpstr>
      <vt:lpstr>Volunteering Be sure to sign-in and receive a badge at the front office anytime you are on campus.</vt:lpstr>
      <vt:lpstr>Positive Behavior Support (PBS)</vt:lpstr>
      <vt:lpstr>Communication</vt:lpstr>
      <vt:lpstr>Voyagers… Prepare to chart the seas!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Cosmic Adventurers – Welcome To Your New Classroom</dc:title>
  <dc:creator>Joshua kleine</dc:creator>
  <cp:lastModifiedBy>Vacks, Olivia</cp:lastModifiedBy>
  <cp:revision>31</cp:revision>
  <cp:lastPrinted>2018-08-09T13:56:34Z</cp:lastPrinted>
  <dcterms:created xsi:type="dcterms:W3CDTF">2012-08-13T21:42:45Z</dcterms:created>
  <dcterms:modified xsi:type="dcterms:W3CDTF">2018-08-09T16:31:04Z</dcterms:modified>
</cp:coreProperties>
</file>