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notesMasterIdLst>
    <p:notesMasterId r:id="rId15"/>
  </p:notesMasterIdLst>
  <p:sldIdLst>
    <p:sldId id="257" r:id="rId5"/>
    <p:sldId id="259" r:id="rId6"/>
    <p:sldId id="258" r:id="rId7"/>
    <p:sldId id="261" r:id="rId8"/>
    <p:sldId id="262" r:id="rId9"/>
    <p:sldId id="263" r:id="rId10"/>
    <p:sldId id="268" r:id="rId11"/>
    <p:sldId id="264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88C256-73D4-46BA-BE4E-C80166147966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9C39A8-BAD3-4911-B007-3F5756BB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314D7-BF98-499A-A4C2-8430918F67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DA173A9A-04B8-493F-A46A-6441AC240D88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718212A-0D7A-474E-989D-BC7C0F0C73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197E7-CCDD-4B9F-84B2-10A2707893F2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C86EA-5EFE-45FE-A106-521F10224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E410F-EEF4-45CE-A40A-0458956DA7DD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04F2B-2CE0-42F2-930C-BC020E114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C4C6C-D64F-42B0-B6A2-0B8D57EAF1A9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5F3B5-0E25-48E6-9C3A-053A197828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8405A-52F7-4495-AFDC-1B9070C63403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6FC16-2096-4D7F-A26D-F2D1409B8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8F146D-A39C-4260-80BC-A3E9F66BC332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02BEE-562C-4399-AE67-287D3A3B7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EC450-252B-4E50-9337-B26BC7AB40AE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E234-0427-42B9-AFB2-8BFD27F228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0AF8A-B8C3-4787-9CE7-D23DDF137985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FC90-617E-49A0-A1EE-43165B663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9C516-63C5-4C3F-8AB2-7C2ED6F86E92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0D23C-CAE3-4AB7-B0B7-1E2220568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333FE-75EA-4837-AE3A-9F2096AB11E7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13A7D-555E-45EF-90E0-A571F61259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8CE69-1909-4BF1-8191-97A2B316B8A6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97FD0-79FF-46B5-8691-7AE5BF21F4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16BDBAE-EE8F-490F-8E1B-E0F282F96F41}" type="datetimeFigureOut">
              <a:rPr lang="en-US" smtClean="0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534E6FB-360B-41A6-9AF5-25ADA760E7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ackso\AppData\Local\Microsoft\Windows\Temporary Internet Files\Content.IE5\VR667WCS\MC900382589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7000"/>
                    </a14:imgEffect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1223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Voyagers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i="1" dirty="0" smtClean="0">
                <a:solidFill>
                  <a:schemeClr val="tx2">
                    <a:satMod val="200000"/>
                  </a:schemeClr>
                </a:solidFill>
              </a:rPr>
              <a:t>Welcome To Your New Classroom!</a:t>
            </a:r>
            <a:endParaRPr lang="en-US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033708" cy="4114800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Please place the following items inside your desk:</a:t>
            </a:r>
          </a:p>
          <a:p>
            <a:pPr marL="971550" lvl="1" indent="-514350" eaLnBrk="1" hangingPunct="1">
              <a:buFont typeface="Arial" charset="0"/>
              <a:buChar char="•"/>
            </a:pPr>
            <a:r>
              <a:rPr lang="en-US" dirty="0" smtClean="0"/>
              <a:t>Composition Books, </a:t>
            </a:r>
            <a:r>
              <a:rPr lang="en-US" dirty="0" smtClean="0"/>
              <a:t>Folders</a:t>
            </a:r>
          </a:p>
          <a:p>
            <a:pPr marL="971550" lvl="1" indent="-514350" eaLnBrk="1" hangingPunct="1">
              <a:buFont typeface="Arial" charset="0"/>
              <a:buChar char="•"/>
            </a:pPr>
            <a:r>
              <a:rPr lang="en-US" dirty="0" smtClean="0"/>
              <a:t>Pencil </a:t>
            </a:r>
            <a:r>
              <a:rPr lang="en-US" dirty="0" smtClean="0"/>
              <a:t>Box with Scissors, </a:t>
            </a:r>
            <a:r>
              <a:rPr lang="en-US" dirty="0" smtClean="0"/>
              <a:t>Crayons, and Glue </a:t>
            </a:r>
            <a:r>
              <a:rPr lang="en-US" dirty="0" smtClean="0"/>
              <a:t>inside</a:t>
            </a:r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Place all other items in the appropriate </a:t>
            </a:r>
            <a:r>
              <a:rPr lang="en-US" dirty="0" smtClean="0"/>
              <a:t>areas </a:t>
            </a:r>
            <a:r>
              <a:rPr lang="en-US" dirty="0" smtClean="0"/>
              <a:t>located in the back of the </a:t>
            </a:r>
            <a:r>
              <a:rPr lang="en-US" dirty="0" smtClean="0"/>
              <a:t>room.</a:t>
            </a:r>
            <a:endParaRPr lang="en-US" dirty="0" smtClean="0"/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Prepare binder by following the directions </a:t>
            </a:r>
            <a:r>
              <a:rPr lang="en-US" dirty="0" smtClean="0"/>
              <a:t>on </a:t>
            </a:r>
            <a:r>
              <a:rPr lang="en-US" dirty="0" smtClean="0"/>
              <a:t>your </a:t>
            </a:r>
            <a:r>
              <a:rPr lang="en-US" dirty="0" smtClean="0"/>
              <a:t>desk and bring to school on Monday.</a:t>
            </a:r>
            <a:endParaRPr lang="en-US" dirty="0" smtClean="0"/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Drop  Activity Fee into the treasure chest on top of the </a:t>
            </a:r>
            <a:r>
              <a:rPr lang="en-US" dirty="0" smtClean="0"/>
              <a:t>cubbies.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9256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Voyagers…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Prepare to chart the seas!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050" name="Picture 2" descr="C:\Users\vackso\AppData\Local\Microsoft\Windows\Temporary Internet Files\Content.IE5\J9RQ6XL4\MC9004344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667250" cy="329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763"/>
            <a:ext cx="83058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makes 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grade so important?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Developing a passion for reading</a:t>
            </a:r>
          </a:p>
          <a:p>
            <a:pPr eaLnBrk="1" hangingPunct="1"/>
            <a:r>
              <a:rPr lang="en-US" dirty="0" smtClean="0"/>
              <a:t>Assuming greater responsibility</a:t>
            </a:r>
          </a:p>
          <a:p>
            <a:pPr eaLnBrk="1" hangingPunct="1"/>
            <a:r>
              <a:rPr lang="en-US" dirty="0" smtClean="0"/>
              <a:t>Working in cooperative groups</a:t>
            </a:r>
          </a:p>
          <a:p>
            <a:pPr eaLnBrk="1" hangingPunct="1"/>
            <a:r>
              <a:rPr lang="en-US" dirty="0" smtClean="0"/>
              <a:t>First experience with the State Assessment</a:t>
            </a:r>
          </a:p>
          <a:p>
            <a:pPr eaLnBrk="1" hangingPunct="1"/>
            <a:r>
              <a:rPr lang="en-US" dirty="0" smtClean="0"/>
              <a:t>Forming attitudes about learning</a:t>
            </a:r>
          </a:p>
          <a:p>
            <a:pPr eaLnBrk="1" hangingPunct="1"/>
            <a:r>
              <a:rPr lang="en-US" dirty="0" smtClean="0"/>
              <a:t>Developing leadership- SGA (Student Government Association)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6387" name="Picture 2" descr="C:\Users\Joshua\AppData\Local\Microsoft\Windows\Temporary Internet Files\Content.IE5\80YXELKJ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004460"/>
            <a:ext cx="2667000" cy="165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Welcome Voyagers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9624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Bell </a:t>
            </a:r>
            <a:r>
              <a:rPr lang="en-US" b="1" dirty="0"/>
              <a:t>Schedule-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8:10 </a:t>
            </a:r>
            <a:r>
              <a:rPr lang="en-US" dirty="0"/>
              <a:t>a.m.  School begins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8:20 </a:t>
            </a:r>
            <a:r>
              <a:rPr lang="en-US" dirty="0"/>
              <a:t>a.m.  Tardy Bell (Students must get a tardy pass from the office)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2:34 </a:t>
            </a:r>
            <a:r>
              <a:rPr lang="en-US" dirty="0"/>
              <a:t>p.m.  </a:t>
            </a:r>
            <a:r>
              <a:rPr lang="en-US" dirty="0" smtClean="0"/>
              <a:t>Dismissal</a:t>
            </a:r>
          </a:p>
          <a:p>
            <a:r>
              <a:rPr lang="en-US" dirty="0" smtClean="0"/>
              <a:t>Specials- </a:t>
            </a:r>
            <a:r>
              <a:rPr lang="en-US" dirty="0" smtClean="0"/>
              <a:t>8 </a:t>
            </a:r>
            <a:r>
              <a:rPr lang="en-US" dirty="0"/>
              <a:t>color day rotation</a:t>
            </a:r>
          </a:p>
          <a:p>
            <a:pPr eaLnBrk="1" hangingPunct="1"/>
            <a:r>
              <a:rPr lang="en-US" dirty="0" smtClean="0"/>
              <a:t>Lunch begins at </a:t>
            </a:r>
            <a:r>
              <a:rPr lang="en-US" dirty="0" smtClean="0"/>
              <a:t>11:12</a:t>
            </a:r>
            <a:endParaRPr lang="en-US" dirty="0" smtClean="0"/>
          </a:p>
          <a:p>
            <a:r>
              <a:rPr lang="en-US" dirty="0"/>
              <a:t>Snack and water </a:t>
            </a:r>
            <a:r>
              <a:rPr lang="en-US" dirty="0" smtClean="0"/>
              <a:t>bottles</a:t>
            </a:r>
          </a:p>
          <a:p>
            <a:pPr eaLnBrk="1" hangingPunct="1"/>
            <a:r>
              <a:rPr lang="en-US" dirty="0" smtClean="0"/>
              <a:t>Recess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Student Binder!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Keeping your belongings organized</a:t>
            </a:r>
          </a:p>
          <a:p>
            <a:pPr eaLnBrk="1" hangingPunct="1"/>
            <a:r>
              <a:rPr lang="en-US" sz="2800" dirty="0" smtClean="0"/>
              <a:t>Communication</a:t>
            </a:r>
          </a:p>
          <a:p>
            <a:pPr lvl="1" eaLnBrk="1" hangingPunct="1"/>
            <a:r>
              <a:rPr lang="en-US" sz="2800" dirty="0" smtClean="0"/>
              <a:t>Planner</a:t>
            </a:r>
          </a:p>
          <a:p>
            <a:pPr lvl="1" eaLnBrk="1" hangingPunct="1"/>
            <a:r>
              <a:rPr lang="en-US" sz="2800" dirty="0" smtClean="0"/>
              <a:t>Weekly Newsletter</a:t>
            </a:r>
          </a:p>
          <a:p>
            <a:r>
              <a:rPr lang="en-US" sz="2800" dirty="0" smtClean="0"/>
              <a:t>Conduct Report</a:t>
            </a:r>
          </a:p>
          <a:p>
            <a:r>
              <a:rPr lang="en-US" sz="2800" dirty="0" smtClean="0"/>
              <a:t>Reading </a:t>
            </a:r>
            <a:r>
              <a:rPr lang="en-US" sz="2800" dirty="0" smtClean="0"/>
              <a:t>Log</a:t>
            </a:r>
            <a:endParaRPr lang="en-US" sz="2800" dirty="0" smtClean="0"/>
          </a:p>
          <a:p>
            <a:r>
              <a:rPr lang="en-US" sz="2800" dirty="0" smtClean="0"/>
              <a:t>Daily Language &amp; </a:t>
            </a:r>
          </a:p>
          <a:p>
            <a:pPr marL="68580" indent="0">
              <a:buNone/>
            </a:pPr>
            <a:r>
              <a:rPr lang="en-US" sz="2800" dirty="0" smtClean="0"/>
              <a:t>Math</a:t>
            </a:r>
          </a:p>
        </p:txBody>
      </p:sp>
      <p:pic>
        <p:nvPicPr>
          <p:cNvPr id="18435" name="Picture 3" descr="C:\Users\Joshua\AppData\Local\Microsoft\Windows\Temporary Internet Files\Content.IE5\6UEWIKSI\MC90019886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51150"/>
            <a:ext cx="3814763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C:\Users\Joshua\AppData\Local\Microsoft\Windows\Temporary Internet Files\Content.IE5\80YXELKJ\MC9000193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2288" y="4875213"/>
            <a:ext cx="2271712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Textbooks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Block</a:t>
            </a:r>
          </a:p>
          <a:p>
            <a:r>
              <a:rPr lang="en-US" dirty="0"/>
              <a:t>Writing focus – forming a paragraph; response to literature and integration into science and social studies curricula</a:t>
            </a:r>
          </a:p>
          <a:p>
            <a:pPr eaLnBrk="1" hangingPunct="1"/>
            <a:r>
              <a:rPr lang="en-US" dirty="0" smtClean="0"/>
              <a:t>Science, Social Studies, and Math textbooks are consumable</a:t>
            </a:r>
          </a:p>
          <a:p>
            <a:pPr marL="6858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Attendance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 are absent…</a:t>
            </a:r>
          </a:p>
          <a:p>
            <a:pPr eaLnBrk="1" hangingPunct="1"/>
            <a:r>
              <a:rPr lang="en-US" dirty="0" smtClean="0"/>
              <a:t>Scheduled absences</a:t>
            </a:r>
          </a:p>
          <a:p>
            <a:pPr eaLnBrk="1" hangingPunct="1"/>
            <a:r>
              <a:rPr lang="en-US" dirty="0" smtClean="0"/>
              <a:t>Half a day is better than missing all day</a:t>
            </a:r>
          </a:p>
          <a:p>
            <a:r>
              <a:rPr lang="en-US" dirty="0"/>
              <a:t>Make-up </a:t>
            </a:r>
            <a:r>
              <a:rPr lang="en-US" dirty="0" smtClean="0"/>
              <a:t>work</a:t>
            </a:r>
            <a:endParaRPr lang="en-US" dirty="0" smtClean="0"/>
          </a:p>
          <a:p>
            <a:pPr eaLnBrk="1" hangingPunct="1"/>
            <a:r>
              <a:rPr lang="en-US" dirty="0" smtClean="0"/>
              <a:t>Perfect Attendance Policy</a:t>
            </a:r>
            <a:endParaRPr lang="en-US" dirty="0" smtClean="0"/>
          </a:p>
        </p:txBody>
      </p:sp>
      <p:pic>
        <p:nvPicPr>
          <p:cNvPr id="21507" name="Picture 2" descr="C:\Users\Joshua\AppData\Local\Microsoft\Windows\Temporary Internet Files\Content.IE5\6UEWIKSI\MC9003474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692525"/>
            <a:ext cx="1795463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Classroom Management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cap="all" dirty="0" smtClean="0"/>
              <a:t>West Navarre Intermediate School Rules</a:t>
            </a:r>
          </a:p>
          <a:p>
            <a:pPr eaLnBrk="1" hangingPunct="1">
              <a:defRPr/>
            </a:pPr>
            <a:r>
              <a:rPr lang="en-US" dirty="0" smtClean="0"/>
              <a:t>Respect yourself and others</a:t>
            </a:r>
          </a:p>
          <a:p>
            <a:pPr eaLnBrk="1" hangingPunct="1">
              <a:defRPr/>
            </a:pPr>
            <a:r>
              <a:rPr lang="en-US" dirty="0" smtClean="0"/>
              <a:t>Take care of school property</a:t>
            </a:r>
          </a:p>
          <a:p>
            <a:pPr eaLnBrk="1" hangingPunct="1">
              <a:defRPr/>
            </a:pPr>
            <a:r>
              <a:rPr lang="en-US" dirty="0" smtClean="0"/>
              <a:t>Be on time and ready for class</a:t>
            </a:r>
          </a:p>
          <a:p>
            <a:pPr eaLnBrk="1" hangingPunct="1">
              <a:defRPr/>
            </a:pPr>
            <a:r>
              <a:rPr lang="en-US" dirty="0" smtClean="0"/>
              <a:t>Walk quietly and in an orderly manner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Rewards and Consequences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Volunteering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satMod val="200000"/>
                  </a:schemeClr>
                </a:solidFill>
              </a:rPr>
              <a:t>Be sure to sign-in and receive a badge at the front office anytime you are on campus.</a:t>
            </a:r>
            <a:endParaRPr lang="en-US" sz="27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Join the Parent Teacher Organization (PTO)</a:t>
            </a:r>
          </a:p>
          <a:p>
            <a:pPr eaLnBrk="1" hangingPunct="1"/>
            <a:r>
              <a:rPr lang="en-US" dirty="0" smtClean="0"/>
              <a:t>Join </a:t>
            </a:r>
            <a:r>
              <a:rPr lang="en-US" dirty="0" smtClean="0"/>
              <a:t>the School Advisory Council (SAC)</a:t>
            </a:r>
          </a:p>
          <a:p>
            <a:pPr eaLnBrk="1" hangingPunct="1"/>
            <a:r>
              <a:rPr lang="en-US" dirty="0" smtClean="0"/>
              <a:t>Chaperone a Field </a:t>
            </a:r>
            <a:r>
              <a:rPr lang="en-US" dirty="0" smtClean="0"/>
              <a:t>T</a:t>
            </a:r>
            <a:r>
              <a:rPr lang="en-US" dirty="0" smtClean="0"/>
              <a:t>rip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smtClean="0"/>
              <a:t>Positive Behavior Support (PBS)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The PBS program teaches expected behaviors utilizing positive reinforcement. The five school-wide expectations will be :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Loyalty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Respect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Responsibility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Truth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Courage</a:t>
            </a:r>
          </a:p>
          <a:p>
            <a:pPr marL="639763" indent="-571500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5603" name="Picture 5" descr="MM900318123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114800"/>
            <a:ext cx="3124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0C2CF60948BF4DAB60E7BE179CC486" ma:contentTypeVersion="11" ma:contentTypeDescription="Create a new document." ma:contentTypeScope="" ma:versionID="53b4c2257d51defa5ce75d6922b273c5">
  <xsd:schema xmlns:xsd="http://www.w3.org/2001/XMLSchema" xmlns:xs="http://www.w3.org/2001/XMLSchema" xmlns:p="http://schemas.microsoft.com/office/2006/metadata/properties" xmlns:ns3="46f6f082-8eb4-480d-9539-1b35d717fd27" xmlns:ns4="7cee07bd-6801-4541-a6c0-3a31776db628" targetNamespace="http://schemas.microsoft.com/office/2006/metadata/properties" ma:root="true" ma:fieldsID="5d1f11078e6c84a53ecfd6c7c51b19e4" ns3:_="" ns4:_="">
    <xsd:import namespace="46f6f082-8eb4-480d-9539-1b35d717fd27"/>
    <xsd:import namespace="7cee07bd-6801-4541-a6c0-3a31776db62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6f082-8eb4-480d-9539-1b35d717fd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e07bd-6801-4541-a6c0-3a31776db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33216B-ACB7-4045-9CCD-27BCB5A4E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f6f082-8eb4-480d-9539-1b35d717fd27"/>
    <ds:schemaRef ds:uri="7cee07bd-6801-4541-a6c0-3a31776db6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A325B4-4D9C-4556-BBC2-F0A7F3901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2E2829-BF8C-42AF-9777-9D2449D08305}">
  <ds:schemaRefs>
    <ds:schemaRef ds:uri="http://purl.org/dc/dcmitype/"/>
    <ds:schemaRef ds:uri="http://schemas.microsoft.com/office/infopath/2007/PartnerControls"/>
    <ds:schemaRef ds:uri="46f6f082-8eb4-480d-9539-1b35d717fd2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cee07bd-6801-4541-a6c0-3a31776db62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188</TotalTime>
  <Words>310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Consolas</vt:lpstr>
      <vt:lpstr>Wingdings</vt:lpstr>
      <vt:lpstr>Wingdings 2</vt:lpstr>
      <vt:lpstr>Austin</vt:lpstr>
      <vt:lpstr>Voyagers Welcome To Your New Classroom!</vt:lpstr>
      <vt:lpstr>What makes 3rd grade so important?</vt:lpstr>
      <vt:lpstr>Welcome Voyagers</vt:lpstr>
      <vt:lpstr>Student Binder!</vt:lpstr>
      <vt:lpstr>Textbooks</vt:lpstr>
      <vt:lpstr>Attendance</vt:lpstr>
      <vt:lpstr>Classroom Management</vt:lpstr>
      <vt:lpstr>Volunteering Be sure to sign-in and receive a badge at the front office anytime you are on campus.</vt:lpstr>
      <vt:lpstr>Positive Behavior Support (PBS)</vt:lpstr>
      <vt:lpstr>Voyagers… Prepare to chart the seas!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Cosmic Adventurers – Welcome To Your New Classroom</dc:title>
  <dc:creator>Joshua kleine</dc:creator>
  <cp:lastModifiedBy>Vacks, Olivia</cp:lastModifiedBy>
  <cp:revision>29</cp:revision>
  <dcterms:created xsi:type="dcterms:W3CDTF">2012-08-13T21:42:45Z</dcterms:created>
  <dcterms:modified xsi:type="dcterms:W3CDTF">2019-08-07T19:28:26Z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0x010100F40C2CF60948BF4DAB60E7BE179CC486</vt:lpwstr>
  </property>
</Properties>
</file>